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C92"/>
    <a:srgbClr val="F04E37"/>
    <a:srgbClr val="34A7B5"/>
    <a:srgbClr val="D18A12"/>
    <a:srgbClr val="CD1719"/>
    <a:srgbClr val="FEDA2C"/>
    <a:srgbClr val="2D5078"/>
    <a:srgbClr val="006944"/>
    <a:srgbClr val="005644"/>
    <a:srgbClr val="008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1C625-7C7E-46CA-88A8-D28BA88A0807}" v="3" dt="2025-02-24T16:16:42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/>
    <p:restoredTop sz="94719"/>
  </p:normalViewPr>
  <p:slideViewPr>
    <p:cSldViewPr snapToGrid="0" snapToObjects="1">
      <p:cViewPr varScale="1">
        <p:scale>
          <a:sx n="138" d="100"/>
          <a:sy n="138" d="100"/>
        </p:scale>
        <p:origin x="14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9431C625-7C7E-46CA-88A8-D28BA88A0807}"/>
    <pc:docChg chg="custSel modSld">
      <pc:chgData name="Adi Braunstein" userId="e7fa690f-e400-487d-bd13-1f2f839cdb98" providerId="ADAL" clId="{9431C625-7C7E-46CA-88A8-D28BA88A0807}" dt="2025-02-24T16:17:01.487" v="14" actId="255"/>
      <pc:docMkLst>
        <pc:docMk/>
      </pc:docMkLst>
      <pc:sldChg chg="addSp delSp modSp mod">
        <pc:chgData name="Adi Braunstein" userId="e7fa690f-e400-487d-bd13-1f2f839cdb98" providerId="ADAL" clId="{9431C625-7C7E-46CA-88A8-D28BA88A0807}" dt="2025-02-24T16:17:01.487" v="14" actId="255"/>
        <pc:sldMkLst>
          <pc:docMk/>
          <pc:sldMk cId="26129309" sldId="257"/>
        </pc:sldMkLst>
        <pc:spChg chg="del">
          <ac:chgData name="Adi Braunstein" userId="e7fa690f-e400-487d-bd13-1f2f839cdb98" providerId="ADAL" clId="{9431C625-7C7E-46CA-88A8-D28BA88A0807}" dt="2025-02-24T16:16:21.063" v="0" actId="478"/>
          <ac:spMkLst>
            <pc:docMk/>
            <pc:sldMk cId="26129309" sldId="257"/>
            <ac:spMk id="2" creationId="{734C9A3A-D1F7-E147-BF04-19B9CFB115A7}"/>
          </ac:spMkLst>
        </pc:spChg>
        <pc:spChg chg="del">
          <ac:chgData name="Adi Braunstein" userId="e7fa690f-e400-487d-bd13-1f2f839cdb98" providerId="ADAL" clId="{9431C625-7C7E-46CA-88A8-D28BA88A0807}" dt="2025-02-24T16:16:33.676" v="5" actId="478"/>
          <ac:spMkLst>
            <pc:docMk/>
            <pc:sldMk cId="26129309" sldId="257"/>
            <ac:spMk id="3" creationId="{11E9D9D6-8313-654D-BD78-AC62B0E1C57A}"/>
          </ac:spMkLst>
        </pc:spChg>
        <pc:spChg chg="add mod">
          <ac:chgData name="Adi Braunstein" userId="e7fa690f-e400-487d-bd13-1f2f839cdb98" providerId="ADAL" clId="{9431C625-7C7E-46CA-88A8-D28BA88A0807}" dt="2025-02-24T16:16:28.717" v="4" actId="14100"/>
          <ac:spMkLst>
            <pc:docMk/>
            <pc:sldMk cId="26129309" sldId="257"/>
            <ac:spMk id="4" creationId="{84102E6F-863D-A467-9C37-1C496BE6B96A}"/>
          </ac:spMkLst>
        </pc:spChg>
        <pc:graphicFrameChg chg="add mod">
          <ac:chgData name="Adi Braunstein" userId="e7fa690f-e400-487d-bd13-1f2f839cdb98" providerId="ADAL" clId="{9431C625-7C7E-46CA-88A8-D28BA88A0807}" dt="2025-02-24T16:16:38.403" v="7" actId="1076"/>
          <ac:graphicFrameMkLst>
            <pc:docMk/>
            <pc:sldMk cId="26129309" sldId="257"/>
            <ac:graphicFrameMk id="5" creationId="{3F113E84-92CF-3830-DC4E-C82CA94C57B0}"/>
          </ac:graphicFrameMkLst>
        </pc:graphicFrameChg>
        <pc:graphicFrameChg chg="add mod modGraphic">
          <ac:chgData name="Adi Braunstein" userId="e7fa690f-e400-487d-bd13-1f2f839cdb98" providerId="ADAL" clId="{9431C625-7C7E-46CA-88A8-D28BA88A0807}" dt="2025-02-24T16:17:01.487" v="14" actId="255"/>
          <ac:graphicFrameMkLst>
            <pc:docMk/>
            <pc:sldMk cId="26129309" sldId="257"/>
            <ac:graphicFrameMk id="6" creationId="{20B12666-32DE-F2F0-A44F-337E12C474C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C92"/>
              </a:buClr>
              <a:defRPr/>
            </a:lvl1pPr>
            <a:lvl2pPr>
              <a:buClr>
                <a:srgbClr val="124C92"/>
              </a:buClr>
              <a:defRPr/>
            </a:lvl2pPr>
            <a:lvl3pPr>
              <a:buClr>
                <a:srgbClr val="124C92"/>
              </a:buClr>
              <a:defRPr/>
            </a:lvl3pPr>
            <a:lvl4pPr>
              <a:buClr>
                <a:srgbClr val="124C92"/>
              </a:buClr>
              <a:defRPr/>
            </a:lvl4pPr>
            <a:lvl5pPr>
              <a:buClr>
                <a:srgbClr val="124C9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24C9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04E37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4E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4E3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4E37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4E37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AE52F-6F36-78F8-D1C8-7ACBE748A018}"/>
              </a:ext>
            </a:extLst>
          </p:cNvPr>
          <p:cNvSpPr txBox="1"/>
          <p:nvPr/>
        </p:nvSpPr>
        <p:spPr>
          <a:xfrm>
            <a:off x="178232" y="3681974"/>
            <a:ext cx="87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F04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F04E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102E6F-863D-A467-9C37-1C496BE6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12992"/>
            <a:ext cx="8160562" cy="572808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3F113E84-92CF-3830-DC4E-C82CA94C5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757556"/>
              </p:ext>
            </p:extLst>
          </p:nvPr>
        </p:nvGraphicFramePr>
        <p:xfrm>
          <a:off x="284547" y="685800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20B12666-32DE-F2F0-A44F-337E12C47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7814"/>
              </p:ext>
            </p:extLst>
          </p:nvPr>
        </p:nvGraphicFramePr>
        <p:xfrm>
          <a:off x="284546" y="1575023"/>
          <a:ext cx="8665488" cy="32455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109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954028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199615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83889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880836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780168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981503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956336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755002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01605">
                <a:tc>
                  <a:txBody>
                    <a:bodyPr/>
                    <a:lstStyle/>
                    <a:p>
                      <a:r>
                        <a:rPr lang="en-US" sz="12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98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Example: company </a:t>
                      </a:r>
                      <a:r>
                        <a:rPr lang="en-US" sz="1200" dirty="0" err="1"/>
                        <a:t>xyz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4c6cb-73e1-4973-ac5a-eb002e37ae0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8EC6524B36CCB44C9615957CD4D2B557" ma:contentTypeVersion="12" ma:contentTypeDescription="" ma:contentTypeScope="" ma:versionID="56da96216ac1264e7713435866502f3b">
  <xsd:schema xmlns:xsd="http://www.w3.org/2001/XMLSchema" xmlns:xs="http://www.w3.org/2001/XMLSchema" xmlns:p="http://schemas.microsoft.com/office/2006/metadata/properties" xmlns:ns2="eb3f7de7-c935-4ca6-a12c-1f73773710ec" xmlns:ns3="89d4c6cb-73e1-4973-ac5a-eb002e37ae0c" targetNamespace="http://schemas.microsoft.com/office/2006/metadata/properties" ma:root="true" ma:fieldsID="2311e12d9cf3b8d7dba7e8a5de8f640f" ns2:_="" ns3:_="">
    <xsd:import namespace="eb3f7de7-c935-4ca6-a12c-1f73773710ec"/>
    <xsd:import namespace="89d4c6cb-73e1-4973-ac5a-eb002e37ae0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4c6cb-73e1-4973-ac5a-eb002e37a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464CB-A9AC-4C90-A97A-4B57DB3605B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b3f7de7-c935-4ca6-a12c-1f73773710e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9d4c6cb-73e1-4973-ac5a-eb002e37ae0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42F258-D3D1-4873-961A-0B2ACADDF1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08FA5-35EA-4274-84AF-E16B8ABD7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89d4c6cb-73e1-4973-ac5a-eb002e37a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48</Words>
  <Application>Microsoft Office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Adi Braunstein</cp:lastModifiedBy>
  <cp:revision>27</cp:revision>
  <dcterms:created xsi:type="dcterms:W3CDTF">2019-01-07T11:42:34Z</dcterms:created>
  <dcterms:modified xsi:type="dcterms:W3CDTF">2025-02-24T16:17:07Z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0x01010037EA2DD516505C4D92B92F8677CFB685008EC6524B36CCB44C9615957CD4D2B557</vt:lpwstr>
  </property>
  <property fmtid="{D5CDD505-2E9C-101B-9397-08002B2CF9AE}" pid="3" name="MediaServiceImageTags">
    <vt:lpwstr/>
  </property>
</Properties>
</file>