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D3E"/>
    <a:srgbClr val="124C92"/>
    <a:srgbClr val="F04E37"/>
    <a:srgbClr val="34A7B5"/>
    <a:srgbClr val="D18A12"/>
    <a:srgbClr val="CD1719"/>
    <a:srgbClr val="FEDA2C"/>
    <a:srgbClr val="2D5078"/>
    <a:srgbClr val="006944"/>
    <a:srgbClr val="005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E6173A-765F-4BA2-A433-33B49AF548FE}" v="5" dt="2026-02-16T19:25:57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90"/>
    <p:restoredTop sz="94689"/>
  </p:normalViewPr>
  <p:slideViewPr>
    <p:cSldViewPr snapToGrid="0" snapToObjects="1">
      <p:cViewPr varScale="1">
        <p:scale>
          <a:sx n="128" d="100"/>
          <a:sy n="128" d="100"/>
        </p:scale>
        <p:origin x="172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i Braunstein" userId="e7fa690f-e400-487d-bd13-1f2f839cdb98" providerId="ADAL" clId="{53A3B630-6881-49BA-9B68-22C175364247}"/>
    <pc:docChg chg="custSel modSld">
      <pc:chgData name="Adi Braunstein" userId="e7fa690f-e400-487d-bd13-1f2f839cdb98" providerId="ADAL" clId="{53A3B630-6881-49BA-9B68-22C175364247}" dt="2026-02-16T19:25:57.202" v="7"/>
      <pc:docMkLst>
        <pc:docMk/>
      </pc:docMkLst>
      <pc:sldChg chg="addSp delSp modSp mod">
        <pc:chgData name="Adi Braunstein" userId="e7fa690f-e400-487d-bd13-1f2f839cdb98" providerId="ADAL" clId="{53A3B630-6881-49BA-9B68-22C175364247}" dt="2026-02-16T19:25:57.202" v="7"/>
        <pc:sldMkLst>
          <pc:docMk/>
          <pc:sldMk cId="26129309" sldId="257"/>
        </pc:sldMkLst>
        <pc:spChg chg="del">
          <ac:chgData name="Adi Braunstein" userId="e7fa690f-e400-487d-bd13-1f2f839cdb98" providerId="ADAL" clId="{53A3B630-6881-49BA-9B68-22C175364247}" dt="2026-02-16T19:25:39.536" v="0"/>
          <ac:spMkLst>
            <pc:docMk/>
            <pc:sldMk cId="26129309" sldId="257"/>
            <ac:spMk id="2" creationId="{734C9A3A-D1F7-E147-BF04-19B9CFB115A7}"/>
          </ac:spMkLst>
        </pc:spChg>
        <pc:spChg chg="del mod">
          <ac:chgData name="Adi Braunstein" userId="e7fa690f-e400-487d-bd13-1f2f839cdb98" providerId="ADAL" clId="{53A3B630-6881-49BA-9B68-22C175364247}" dt="2026-02-16T19:25:56.945" v="6" actId="478"/>
          <ac:spMkLst>
            <pc:docMk/>
            <pc:sldMk cId="26129309" sldId="257"/>
            <ac:spMk id="3" creationId="{11E9D9D6-8313-654D-BD78-AC62B0E1C57A}"/>
          </ac:spMkLst>
        </pc:spChg>
        <pc:spChg chg="add mod">
          <ac:chgData name="Adi Braunstein" userId="e7fa690f-e400-487d-bd13-1f2f839cdb98" providerId="ADAL" clId="{53A3B630-6881-49BA-9B68-22C175364247}" dt="2026-02-16T19:25:47.634" v="3" actId="1036"/>
          <ac:spMkLst>
            <pc:docMk/>
            <pc:sldMk cId="26129309" sldId="257"/>
            <ac:spMk id="4" creationId="{FF16F83D-7333-C6CD-2D85-381E41E17900}"/>
          </ac:spMkLst>
        </pc:spChg>
        <pc:graphicFrameChg chg="add mod">
          <ac:chgData name="Adi Braunstein" userId="e7fa690f-e400-487d-bd13-1f2f839cdb98" providerId="ADAL" clId="{53A3B630-6881-49BA-9B68-22C175364247}" dt="2026-02-16T19:25:47.905" v="4"/>
          <ac:graphicFrameMkLst>
            <pc:docMk/>
            <pc:sldMk cId="26129309" sldId="257"/>
            <ac:graphicFrameMk id="5" creationId="{1E640467-CED8-8DA0-B92A-FDCF22335252}"/>
          </ac:graphicFrameMkLst>
        </pc:graphicFrameChg>
        <pc:graphicFrameChg chg="add mod">
          <ac:chgData name="Adi Braunstein" userId="e7fa690f-e400-487d-bd13-1f2f839cdb98" providerId="ADAL" clId="{53A3B630-6881-49BA-9B68-22C175364247}" dt="2026-02-16T19:25:57.202" v="7"/>
          <ac:graphicFrameMkLst>
            <pc:docMk/>
            <pc:sldMk cId="26129309" sldId="257"/>
            <ac:graphicFrameMk id="6" creationId="{F21FBFE1-1B3D-CAF9-6D9F-55F6CEB3C98F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33168"/>
            <a:ext cx="2484995" cy="38995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8" y="733168"/>
            <a:ext cx="6264618" cy="38995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24C92"/>
              </a:buClr>
              <a:defRPr/>
            </a:lvl1pPr>
            <a:lvl2pPr>
              <a:buClr>
                <a:srgbClr val="124C92"/>
              </a:buClr>
              <a:defRPr/>
            </a:lvl2pPr>
            <a:lvl3pPr>
              <a:buClr>
                <a:srgbClr val="124C92"/>
              </a:buClr>
              <a:defRPr/>
            </a:lvl3pPr>
            <a:lvl4pPr>
              <a:buClr>
                <a:srgbClr val="124C92"/>
              </a:buClr>
              <a:defRPr/>
            </a:lvl4pPr>
            <a:lvl5pPr>
              <a:buClr>
                <a:srgbClr val="124C9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759330"/>
            <a:ext cx="4339089" cy="6081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4439"/>
            <a:ext cx="43583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343D76-3202-EC45-A1BD-DC44481D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746522"/>
            <a:ext cx="5625060" cy="38913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761" y="169101"/>
            <a:ext cx="7401749" cy="368265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3895595"/>
            <a:ext cx="8796482" cy="52017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4459609"/>
            <a:ext cx="8789773" cy="25189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2" y="148302"/>
            <a:ext cx="7995351" cy="49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776093"/>
            <a:ext cx="8820150" cy="385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277D3E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F05B55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05B5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05B55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05B55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05B55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1AE52F-6F36-78F8-D1C8-7ACBE748A018}"/>
              </a:ext>
            </a:extLst>
          </p:cNvPr>
          <p:cNvSpPr txBox="1"/>
          <p:nvPr/>
        </p:nvSpPr>
        <p:spPr>
          <a:xfrm>
            <a:off x="178232" y="3731850"/>
            <a:ext cx="8787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50" dirty="0">
                <a:solidFill>
                  <a:srgbClr val="277D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PRESENTATION TITLE HERE</a:t>
            </a:r>
            <a:endParaRPr lang="en-US" sz="2400" spc="-150" dirty="0">
              <a:solidFill>
                <a:srgbClr val="277D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16F83D-7333-C6CD-2D85-381E41E1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155133"/>
            <a:ext cx="7996238" cy="493712"/>
          </a:xfrm>
        </p:spPr>
        <p:txBody>
          <a:bodyPr>
            <a:normAutofit fontScale="90000"/>
          </a:bodyPr>
          <a:lstStyle/>
          <a:p>
            <a:r>
              <a:rPr lang="en-US" dirty="0"/>
              <a:t>Conflict of Interest</a:t>
            </a:r>
          </a:p>
        </p:txBody>
      </p:sp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1E640467-CED8-8DA0-B92A-FDCF22335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219420"/>
              </p:ext>
            </p:extLst>
          </p:nvPr>
        </p:nvGraphicFramePr>
        <p:xfrm>
          <a:off x="284547" y="685800"/>
          <a:ext cx="3865345" cy="733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525">
                  <a:extLst>
                    <a:ext uri="{9D8B030D-6E8A-4147-A177-3AD203B41FA5}">
                      <a16:colId xmlns:a16="http://schemas.microsoft.com/office/drawing/2014/main" val="3388661957"/>
                    </a:ext>
                  </a:extLst>
                </a:gridCol>
                <a:gridCol w="3373820">
                  <a:extLst>
                    <a:ext uri="{9D8B030D-6E8A-4147-A177-3AD203B41FA5}">
                      <a16:colId xmlns:a16="http://schemas.microsoft.com/office/drawing/2014/main" val="984580760"/>
                    </a:ext>
                  </a:extLst>
                </a:gridCol>
              </a:tblGrid>
              <a:tr h="36266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21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842200"/>
                  </a:ext>
                </a:extLst>
              </a:tr>
            </a:tbl>
          </a:graphicData>
        </a:graphic>
      </p:graphicFrame>
      <p:graphicFrame>
        <p:nvGraphicFramePr>
          <p:cNvPr id="6" name="Table 15">
            <a:extLst>
              <a:ext uri="{FF2B5EF4-FFF2-40B4-BE49-F238E27FC236}">
                <a16:creationId xmlns:a16="http://schemas.microsoft.com/office/drawing/2014/main" id="{F21FBFE1-1B3D-CAF9-6D9F-55F6CEB3C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81747"/>
              </p:ext>
            </p:extLst>
          </p:nvPr>
        </p:nvGraphicFramePr>
        <p:xfrm>
          <a:off x="284546" y="1575023"/>
          <a:ext cx="8665488" cy="324554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19109">
                  <a:extLst>
                    <a:ext uri="{9D8B030D-6E8A-4147-A177-3AD203B41FA5}">
                      <a16:colId xmlns:a16="http://schemas.microsoft.com/office/drawing/2014/main" val="919235388"/>
                    </a:ext>
                  </a:extLst>
                </a:gridCol>
                <a:gridCol w="954028">
                  <a:extLst>
                    <a:ext uri="{9D8B030D-6E8A-4147-A177-3AD203B41FA5}">
                      <a16:colId xmlns:a16="http://schemas.microsoft.com/office/drawing/2014/main" val="376336099"/>
                    </a:ext>
                  </a:extLst>
                </a:gridCol>
                <a:gridCol w="1199615">
                  <a:extLst>
                    <a:ext uri="{9D8B030D-6E8A-4147-A177-3AD203B41FA5}">
                      <a16:colId xmlns:a16="http://schemas.microsoft.com/office/drawing/2014/main" val="2706565309"/>
                    </a:ext>
                  </a:extLst>
                </a:gridCol>
                <a:gridCol w="838891">
                  <a:extLst>
                    <a:ext uri="{9D8B030D-6E8A-4147-A177-3AD203B41FA5}">
                      <a16:colId xmlns:a16="http://schemas.microsoft.com/office/drawing/2014/main" val="4006626572"/>
                    </a:ext>
                  </a:extLst>
                </a:gridCol>
                <a:gridCol w="880836">
                  <a:extLst>
                    <a:ext uri="{9D8B030D-6E8A-4147-A177-3AD203B41FA5}">
                      <a16:colId xmlns:a16="http://schemas.microsoft.com/office/drawing/2014/main" val="4161950694"/>
                    </a:ext>
                  </a:extLst>
                </a:gridCol>
                <a:gridCol w="780168">
                  <a:extLst>
                    <a:ext uri="{9D8B030D-6E8A-4147-A177-3AD203B41FA5}">
                      <a16:colId xmlns:a16="http://schemas.microsoft.com/office/drawing/2014/main" val="2642904175"/>
                    </a:ext>
                  </a:extLst>
                </a:gridCol>
                <a:gridCol w="981503">
                  <a:extLst>
                    <a:ext uri="{9D8B030D-6E8A-4147-A177-3AD203B41FA5}">
                      <a16:colId xmlns:a16="http://schemas.microsoft.com/office/drawing/2014/main" val="634785481"/>
                    </a:ext>
                  </a:extLst>
                </a:gridCol>
                <a:gridCol w="956336">
                  <a:extLst>
                    <a:ext uri="{9D8B030D-6E8A-4147-A177-3AD203B41FA5}">
                      <a16:colId xmlns:a16="http://schemas.microsoft.com/office/drawing/2014/main" val="1902694710"/>
                    </a:ext>
                  </a:extLst>
                </a:gridCol>
                <a:gridCol w="755002">
                  <a:extLst>
                    <a:ext uri="{9D8B030D-6E8A-4147-A177-3AD203B41FA5}">
                      <a16:colId xmlns:a16="http://schemas.microsoft.com/office/drawing/2014/main" val="177745453"/>
                    </a:ext>
                  </a:extLst>
                </a:gridCol>
              </a:tblGrid>
              <a:tr h="901605">
                <a:tc>
                  <a:txBody>
                    <a:bodyPr/>
                    <a:lstStyle/>
                    <a:p>
                      <a:r>
                        <a:rPr lang="en-US" sz="12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47035"/>
                  </a:ext>
                </a:extLst>
              </a:tr>
              <a:tr h="698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Example: company </a:t>
                      </a:r>
                      <a:r>
                        <a:rPr lang="en-US" sz="1200" dirty="0" err="1"/>
                        <a:t>xyz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686009"/>
                  </a:ext>
                </a:extLst>
              </a:tr>
              <a:tr h="26175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3923"/>
                  </a:ext>
                </a:extLst>
              </a:tr>
              <a:tr h="26175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099827"/>
                  </a:ext>
                </a:extLst>
              </a:tr>
              <a:tr h="26175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80622"/>
                  </a:ext>
                </a:extLst>
              </a:tr>
              <a:tr h="26175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092222"/>
                  </a:ext>
                </a:extLst>
              </a:tr>
              <a:tr h="26175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793171"/>
                  </a:ext>
                </a:extLst>
              </a:tr>
              <a:tr h="26175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11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01A1162EC2948BE899074EF4EB362" ma:contentTypeVersion="2" ma:contentTypeDescription="Create a new document." ma:contentTypeScope="" ma:versionID="71d05c9f540af9f8997a7b9780b5e03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078dcc9917c357c70b5ebaa6dced3a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174F60-3185-4B98-8FDC-84C0AB55002F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8BEB99-E022-48F2-84E8-F6DA4B4C90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5C4EF8-03E0-4E6D-869B-443FDEC6ED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48</Words>
  <Application>Microsoft Office PowerPoint</Application>
  <PresentationFormat>On-screen Show (16:9)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Conflict of Interest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Adi Braunstein</cp:lastModifiedBy>
  <cp:revision>29</cp:revision>
  <dcterms:created xsi:type="dcterms:W3CDTF">2019-01-07T11:42:34Z</dcterms:created>
  <dcterms:modified xsi:type="dcterms:W3CDTF">2026-02-16T19:25:57Z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0x01010013901A1162EC2948BE899074EF4EB362</vt:lpwstr>
  </property>
</Properties>
</file>