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61A"/>
    <a:srgbClr val="2D3192"/>
    <a:srgbClr val="277D3E"/>
    <a:srgbClr val="124C92"/>
    <a:srgbClr val="F04E37"/>
    <a:srgbClr val="34A7B5"/>
    <a:srgbClr val="D18A12"/>
    <a:srgbClr val="CD1719"/>
    <a:srgbClr val="FEDA2C"/>
    <a:srgbClr val="2D50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86"/>
    <p:restoredTop sz="94689"/>
  </p:normalViewPr>
  <p:slideViewPr>
    <p:cSldViewPr snapToGrid="0" snapToObjects="1">
      <p:cViewPr varScale="1">
        <p:scale>
          <a:sx n="191" d="100"/>
          <a:sy n="191" d="100"/>
        </p:scale>
        <p:origin x="4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469" y="998291"/>
            <a:ext cx="8798011" cy="1790700"/>
          </a:xfrm>
        </p:spPr>
        <p:txBody>
          <a:bodyPr anchor="b"/>
          <a:lstStyle>
            <a:lvl1pPr algn="l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469" y="2858047"/>
            <a:ext cx="8798011" cy="124182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33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322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33168"/>
            <a:ext cx="2484995" cy="389955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758" y="733168"/>
            <a:ext cx="6264618" cy="389955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88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Clr>
                <a:srgbClr val="F9A61A"/>
              </a:buClr>
              <a:defRPr/>
            </a:lvl1pPr>
            <a:lvl2pPr>
              <a:buClr>
                <a:srgbClr val="F9A61A"/>
              </a:buClr>
              <a:defRPr/>
            </a:lvl2pPr>
            <a:lvl3pPr>
              <a:buClr>
                <a:srgbClr val="F9A61A"/>
              </a:buClr>
              <a:defRPr/>
            </a:lvl3pPr>
            <a:lvl4pPr>
              <a:buClr>
                <a:srgbClr val="F9A61A"/>
              </a:buClr>
              <a:defRPr/>
            </a:lvl4pPr>
            <a:lvl5pPr>
              <a:buClr>
                <a:srgbClr val="F9A61A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69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807" y="1282304"/>
            <a:ext cx="8800198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807" y="3442098"/>
            <a:ext cx="8800198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899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093" y="768853"/>
            <a:ext cx="4363480" cy="38638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BE9A8CF-71E7-3D40-AA04-68D428257DC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632238" y="768853"/>
            <a:ext cx="4363480" cy="38638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12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092" y="759330"/>
            <a:ext cx="4339089" cy="60815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093" y="1492498"/>
            <a:ext cx="4339089" cy="31497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754439"/>
            <a:ext cx="435833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509553"/>
            <a:ext cx="4358331" cy="31326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0343D76-3202-EC45-A1BD-DC44481DF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93" y="142039"/>
            <a:ext cx="5401448" cy="492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23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10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1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61" y="746521"/>
            <a:ext cx="3058506" cy="80750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9276" y="746522"/>
            <a:ext cx="5625060" cy="38913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9470" y="1672411"/>
            <a:ext cx="3051797" cy="297646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5405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761" y="169101"/>
            <a:ext cx="7401749" cy="3682653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7A25319-0CD5-8448-BC06-BD1AFE79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61" y="3895595"/>
            <a:ext cx="8796482" cy="52017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4189AC2-AB72-D94E-922A-CDBAB58E1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9470" y="4459609"/>
            <a:ext cx="8789773" cy="25189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9708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092" y="148302"/>
            <a:ext cx="7995351" cy="492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093" y="776093"/>
            <a:ext cx="8820150" cy="3853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053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rgbClr val="2D319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F9A61A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9A61A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9A61A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9A61A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F9A61A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1AE52F-6F36-78F8-D1C8-7ACBE748A018}"/>
              </a:ext>
            </a:extLst>
          </p:cNvPr>
          <p:cNvSpPr txBox="1"/>
          <p:nvPr/>
        </p:nvSpPr>
        <p:spPr>
          <a:xfrm>
            <a:off x="178232" y="3731850"/>
            <a:ext cx="8787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pc="-150" dirty="0">
                <a:solidFill>
                  <a:srgbClr val="2D31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YOUR PRESENTATION TITLE HERE</a:t>
            </a:r>
            <a:endParaRPr lang="en-US" sz="2400" spc="-150" dirty="0">
              <a:solidFill>
                <a:srgbClr val="2D31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162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C9A3A-D1F7-E147-BF04-19B9CFB11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9D9D6-8313-654D-BD78-AC62B0E1C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5</Words>
  <Application>Microsoft Macintosh PowerPoint</Application>
  <PresentationFormat>On-screen Show (16:9)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Schroeder</dc:creator>
  <cp:lastModifiedBy>Lloyd Schroeder</cp:lastModifiedBy>
  <cp:revision>30</cp:revision>
  <dcterms:created xsi:type="dcterms:W3CDTF">2019-01-07T11:42:34Z</dcterms:created>
  <dcterms:modified xsi:type="dcterms:W3CDTF">2026-07-05T06:38:06Z</dcterms:modified>
</cp:coreProperties>
</file>