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7B5"/>
    <a:srgbClr val="217DC5"/>
    <a:srgbClr val="204099"/>
    <a:srgbClr val="3EC2CF"/>
    <a:srgbClr val="2994DB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5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369498"/>
            <a:ext cx="11722443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FDB913"/>
              </a:buClr>
              <a:defRPr/>
            </a:lvl1pPr>
            <a:lvl2pPr>
              <a:buClr>
                <a:srgbClr val="FDB913"/>
              </a:buClr>
              <a:defRPr/>
            </a:lvl2pPr>
            <a:lvl3pPr>
              <a:buClr>
                <a:srgbClr val="FDB913"/>
              </a:buClr>
              <a:defRPr/>
            </a:lvl3pPr>
            <a:lvl4pPr>
              <a:buClr>
                <a:srgbClr val="FDB913"/>
              </a:buClr>
              <a:defRPr/>
            </a:lvl4pPr>
            <a:lvl5pPr>
              <a:buClr>
                <a:srgbClr val="FDB91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FDB913"/>
              </a:buClr>
              <a:defRPr/>
            </a:lvl1pPr>
            <a:lvl2pPr>
              <a:buClr>
                <a:srgbClr val="FDB913"/>
              </a:buClr>
              <a:defRPr/>
            </a:lvl2pPr>
            <a:lvl3pPr>
              <a:buClr>
                <a:srgbClr val="FDB913"/>
              </a:buClr>
              <a:defRPr/>
            </a:lvl3pPr>
            <a:lvl4pPr>
              <a:buClr>
                <a:srgbClr val="FDB913"/>
              </a:buClr>
              <a:defRPr/>
            </a:lvl4pPr>
            <a:lvl5pPr>
              <a:buClr>
                <a:srgbClr val="FDB91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FDB913"/>
              </a:buClr>
              <a:defRPr/>
            </a:lvl1pPr>
            <a:lvl2pPr>
              <a:buClr>
                <a:srgbClr val="FDB913"/>
              </a:buClr>
              <a:defRPr/>
            </a:lvl2pPr>
            <a:lvl3pPr>
              <a:buClr>
                <a:srgbClr val="FDB913"/>
              </a:buClr>
              <a:defRPr/>
            </a:lvl3pPr>
            <a:lvl4pPr>
              <a:buClr>
                <a:srgbClr val="FDB913"/>
              </a:buClr>
              <a:defRPr/>
            </a:lvl4pPr>
            <a:lvl5pPr>
              <a:buClr>
                <a:srgbClr val="FDB91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08/11/2023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08/11/2023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994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457201"/>
            <a:ext cx="6568086" cy="5403850"/>
          </a:xfrm>
        </p:spPr>
        <p:txBody>
          <a:bodyPr/>
          <a:lstStyle>
            <a:lvl1pPr>
              <a:buClr>
                <a:srgbClr val="FDB913"/>
              </a:buClr>
              <a:defRPr sz="3200"/>
            </a:lvl1pPr>
            <a:lvl2pPr>
              <a:buClr>
                <a:srgbClr val="FDB913"/>
              </a:buClr>
              <a:defRPr sz="2800"/>
            </a:lvl2pPr>
            <a:lvl3pPr>
              <a:buClr>
                <a:srgbClr val="FDB913"/>
              </a:buClr>
              <a:defRPr sz="2400"/>
            </a:lvl3pPr>
            <a:lvl4pPr>
              <a:buClr>
                <a:srgbClr val="FDB913"/>
              </a:buClr>
              <a:defRPr sz="2000"/>
            </a:lvl4pPr>
            <a:lvl5pPr>
              <a:buClr>
                <a:srgbClr val="FDB91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08/11/2023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29335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5864" y="6356350"/>
            <a:ext cx="6106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503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17DC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BC23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C23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C23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C2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C2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4316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>
                <a:solidFill>
                  <a:srgbClr val="34A7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spc="-150" dirty="0">
              <a:solidFill>
                <a:srgbClr val="34A7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1692-55CA-1D71-D9E2-BFC45EEF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9313D-6E5B-EB82-1755-2701AE0FF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89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479A03-EA6E-4C7E-A2E9-263DBFC6AD0E}"/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5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Lloyd Schroeder</cp:lastModifiedBy>
  <cp:revision>60</cp:revision>
  <dcterms:created xsi:type="dcterms:W3CDTF">2014-11-13T11:48:20Z</dcterms:created>
  <dcterms:modified xsi:type="dcterms:W3CDTF">2023-11-08T10:21:05Z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