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4"/>
  </p:sldMasterIdLst>
  <p:handoutMasterIdLst>
    <p:handoutMasterId r:id="rId6"/>
  </p:handoutMasterIdLst>
  <p:sldIdLst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A7B5"/>
    <a:srgbClr val="217DC5"/>
    <a:srgbClr val="204099"/>
    <a:srgbClr val="3EC2CF"/>
    <a:srgbClr val="2994DB"/>
    <a:srgbClr val="ED1B23"/>
    <a:srgbClr val="925D9C"/>
    <a:srgbClr val="1A276D"/>
    <a:srgbClr val="FDB913"/>
    <a:srgbClr val="8EC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06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2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i Braunstein" userId="e7fa690f-e400-487d-bd13-1f2f839cdb98" providerId="ADAL" clId="{3D82FF76-817C-4856-A3F5-2E0DB2A02DBC}"/>
    <pc:docChg chg="delSld">
      <pc:chgData name="Adi Braunstein" userId="e7fa690f-e400-487d-bd13-1f2f839cdb98" providerId="ADAL" clId="{3D82FF76-817C-4856-A3F5-2E0DB2A02DBC}" dt="2024-02-07T20:59:54.458" v="0" actId="2696"/>
      <pc:docMkLst>
        <pc:docMk/>
      </pc:docMkLst>
      <pc:sldChg chg="del">
        <pc:chgData name="Adi Braunstein" userId="e7fa690f-e400-487d-bd13-1f2f839cdb98" providerId="ADAL" clId="{3D82FF76-817C-4856-A3F5-2E0DB2A02DBC}" dt="2024-02-07T20:59:54.458" v="0" actId="2696"/>
        <pc:sldMkLst>
          <pc:docMk/>
          <pc:sldMk cId="1301640651" sldId="2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DE3F3-8323-476F-B5B7-348E52CE7CB1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B4C5C-3B26-43FB-BE83-0057D0CD1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78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826" y="1369498"/>
            <a:ext cx="11722443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826" y="3849173"/>
            <a:ext cx="11722443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5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82145" y="1307508"/>
            <a:ext cx="11716265" cy="4869456"/>
          </a:xfrm>
        </p:spPr>
        <p:txBody>
          <a:bodyPr/>
          <a:lstStyle>
            <a:lvl1pPr>
              <a:buClr>
                <a:srgbClr val="FDB913"/>
              </a:buClr>
              <a:defRPr/>
            </a:lvl1pPr>
            <a:lvl2pPr>
              <a:buClr>
                <a:srgbClr val="FDB913"/>
              </a:buClr>
              <a:defRPr/>
            </a:lvl2pPr>
            <a:lvl3pPr>
              <a:buClr>
                <a:srgbClr val="FDB913"/>
              </a:buClr>
              <a:defRPr/>
            </a:lvl3pPr>
            <a:lvl4pPr>
              <a:buClr>
                <a:srgbClr val="FDB913"/>
              </a:buClr>
              <a:defRPr/>
            </a:lvl4pPr>
            <a:lvl5pPr>
              <a:buClr>
                <a:srgbClr val="FDB913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pPr/>
              <a:t>07/02/2024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80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82145" y="1345247"/>
            <a:ext cx="5727357" cy="4831716"/>
          </a:xfrm>
        </p:spPr>
        <p:txBody>
          <a:bodyPr/>
          <a:lstStyle>
            <a:lvl1pPr>
              <a:buClr>
                <a:srgbClr val="FDB913"/>
              </a:buClr>
              <a:defRPr/>
            </a:lvl1pPr>
            <a:lvl2pPr>
              <a:buClr>
                <a:srgbClr val="FDB913"/>
              </a:buClr>
              <a:defRPr/>
            </a:lvl2pPr>
            <a:lvl3pPr>
              <a:buClr>
                <a:srgbClr val="FDB913"/>
              </a:buClr>
              <a:defRPr/>
            </a:lvl3pPr>
            <a:lvl4pPr>
              <a:buClr>
                <a:srgbClr val="FDB913"/>
              </a:buClr>
              <a:defRPr/>
            </a:lvl4pPr>
            <a:lvl5pPr>
              <a:buClr>
                <a:srgbClr val="FDB913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199" y="1345247"/>
            <a:ext cx="5727357" cy="4831716"/>
          </a:xfrm>
        </p:spPr>
        <p:txBody>
          <a:bodyPr/>
          <a:lstStyle>
            <a:lvl1pPr>
              <a:buClr>
                <a:srgbClr val="FDB913"/>
              </a:buClr>
              <a:defRPr/>
            </a:lvl1pPr>
            <a:lvl2pPr>
              <a:buClr>
                <a:srgbClr val="FDB913"/>
              </a:buClr>
              <a:defRPr/>
            </a:lvl2pPr>
            <a:lvl3pPr>
              <a:buClr>
                <a:srgbClr val="FDB913"/>
              </a:buClr>
              <a:defRPr/>
            </a:lvl3pPr>
            <a:lvl4pPr>
              <a:buClr>
                <a:srgbClr val="FDB913"/>
              </a:buClr>
              <a:defRPr/>
            </a:lvl4pPr>
            <a:lvl5pPr>
              <a:buClr>
                <a:srgbClr val="FDB913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pPr/>
              <a:t>07/02/2024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68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pPr/>
              <a:t>07/02/2024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47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07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994D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55287" y="457201"/>
            <a:ext cx="6568086" cy="5403850"/>
          </a:xfrm>
        </p:spPr>
        <p:txBody>
          <a:bodyPr/>
          <a:lstStyle>
            <a:lvl1pPr>
              <a:buClr>
                <a:srgbClr val="FDB913"/>
              </a:buClr>
              <a:defRPr sz="3200"/>
            </a:lvl1pPr>
            <a:lvl2pPr>
              <a:buClr>
                <a:srgbClr val="FDB913"/>
              </a:buClr>
              <a:defRPr sz="2800"/>
            </a:lvl2pPr>
            <a:lvl3pPr>
              <a:buClr>
                <a:srgbClr val="FDB913"/>
              </a:buClr>
              <a:defRPr sz="2400"/>
            </a:lvl3pPr>
            <a:lvl4pPr>
              <a:buClr>
                <a:srgbClr val="FDB913"/>
              </a:buClr>
              <a:defRPr sz="2000"/>
            </a:lvl4pPr>
            <a:lvl5pPr>
              <a:buClr>
                <a:srgbClr val="FDB913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307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43E4-50CA-4C2C-85A5-96A86E051D44}" type="datetimeFigureOut">
              <a:rPr lang="en-GB" smtClean="0"/>
              <a:pPr/>
              <a:t>07/02/2024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9796-0FD2-4F37-8FD7-CF9BDE84C19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27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2146" y="241558"/>
            <a:ext cx="10091057" cy="800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146" y="1346886"/>
            <a:ext cx="11728622" cy="4706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29335" y="6356350"/>
            <a:ext cx="953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05864" y="6356350"/>
            <a:ext cx="61062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43503" y="6356350"/>
            <a:ext cx="6899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0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4" r:id="rId3"/>
    <p:sldLayoutId id="2147483676" r:id="rId4"/>
    <p:sldLayoutId id="214748367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217DC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BC23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BC23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BC23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BC23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BC23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A08F1A-115A-DEE1-FEED-47BBA4DE7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" y="241300"/>
            <a:ext cx="10090150" cy="801688"/>
          </a:xfrm>
        </p:spPr>
        <p:txBody>
          <a:bodyPr/>
          <a:lstStyle/>
          <a:p>
            <a:r>
              <a:rPr lang="en-US" dirty="0"/>
              <a:t>Conflict of Interest</a:t>
            </a:r>
          </a:p>
        </p:txBody>
      </p:sp>
      <p:graphicFrame>
        <p:nvGraphicFramePr>
          <p:cNvPr id="5" name="Table 11">
            <a:extLst>
              <a:ext uri="{FF2B5EF4-FFF2-40B4-BE49-F238E27FC236}">
                <a16:creationId xmlns:a16="http://schemas.microsoft.com/office/drawing/2014/main" id="{A5817B97-D409-B719-61D2-DAA60CDBF85A}"/>
              </a:ext>
            </a:extLst>
          </p:cNvPr>
          <p:cNvGraphicFramePr>
            <a:graphicFrameLocks/>
          </p:cNvGraphicFramePr>
          <p:nvPr/>
        </p:nvGraphicFramePr>
        <p:xfrm>
          <a:off x="388456" y="1301400"/>
          <a:ext cx="3865345" cy="736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525">
                  <a:extLst>
                    <a:ext uri="{9D8B030D-6E8A-4147-A177-3AD203B41FA5}">
                      <a16:colId xmlns:a16="http://schemas.microsoft.com/office/drawing/2014/main" val="3388661957"/>
                    </a:ext>
                  </a:extLst>
                </a:gridCol>
                <a:gridCol w="3373820">
                  <a:extLst>
                    <a:ext uri="{9D8B030D-6E8A-4147-A177-3AD203B41FA5}">
                      <a16:colId xmlns:a16="http://schemas.microsoft.com/office/drawing/2014/main" val="984580760"/>
                    </a:ext>
                  </a:extLst>
                </a:gridCol>
              </a:tblGrid>
              <a:tr h="36266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21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Yes, please specify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842200"/>
                  </a:ext>
                </a:extLst>
              </a:tr>
            </a:tbl>
          </a:graphicData>
        </a:graphic>
      </p:graphicFrame>
      <p:graphicFrame>
        <p:nvGraphicFramePr>
          <p:cNvPr id="6" name="Table 15">
            <a:extLst>
              <a:ext uri="{FF2B5EF4-FFF2-40B4-BE49-F238E27FC236}">
                <a16:creationId xmlns:a16="http://schemas.microsoft.com/office/drawing/2014/main" id="{B18F9D3A-867F-6790-E6FD-9806CE0A9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286425"/>
              </p:ext>
            </p:extLst>
          </p:nvPr>
        </p:nvGraphicFramePr>
        <p:xfrm>
          <a:off x="388456" y="2376560"/>
          <a:ext cx="8910819" cy="337422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56454">
                  <a:extLst>
                    <a:ext uri="{9D8B030D-6E8A-4147-A177-3AD203B41FA5}">
                      <a16:colId xmlns:a16="http://schemas.microsoft.com/office/drawing/2014/main" val="919235388"/>
                    </a:ext>
                  </a:extLst>
                </a:gridCol>
                <a:gridCol w="981037">
                  <a:extLst>
                    <a:ext uri="{9D8B030D-6E8A-4147-A177-3AD203B41FA5}">
                      <a16:colId xmlns:a16="http://schemas.microsoft.com/office/drawing/2014/main" val="376336099"/>
                    </a:ext>
                  </a:extLst>
                </a:gridCol>
                <a:gridCol w="1233578">
                  <a:extLst>
                    <a:ext uri="{9D8B030D-6E8A-4147-A177-3AD203B41FA5}">
                      <a16:colId xmlns:a16="http://schemas.microsoft.com/office/drawing/2014/main" val="2706565309"/>
                    </a:ext>
                  </a:extLst>
                </a:gridCol>
                <a:gridCol w="862641">
                  <a:extLst>
                    <a:ext uri="{9D8B030D-6E8A-4147-A177-3AD203B41FA5}">
                      <a16:colId xmlns:a16="http://schemas.microsoft.com/office/drawing/2014/main" val="4006626572"/>
                    </a:ext>
                  </a:extLst>
                </a:gridCol>
                <a:gridCol w="905774">
                  <a:extLst>
                    <a:ext uri="{9D8B030D-6E8A-4147-A177-3AD203B41FA5}">
                      <a16:colId xmlns:a16="http://schemas.microsoft.com/office/drawing/2014/main" val="4161950694"/>
                    </a:ext>
                  </a:extLst>
                </a:gridCol>
                <a:gridCol w="802256">
                  <a:extLst>
                    <a:ext uri="{9D8B030D-6E8A-4147-A177-3AD203B41FA5}">
                      <a16:colId xmlns:a16="http://schemas.microsoft.com/office/drawing/2014/main" val="2642904175"/>
                    </a:ext>
                  </a:extLst>
                </a:gridCol>
                <a:gridCol w="1009291">
                  <a:extLst>
                    <a:ext uri="{9D8B030D-6E8A-4147-A177-3AD203B41FA5}">
                      <a16:colId xmlns:a16="http://schemas.microsoft.com/office/drawing/2014/main" val="634785481"/>
                    </a:ext>
                  </a:extLst>
                </a:gridCol>
                <a:gridCol w="983411">
                  <a:extLst>
                    <a:ext uri="{9D8B030D-6E8A-4147-A177-3AD203B41FA5}">
                      <a16:colId xmlns:a16="http://schemas.microsoft.com/office/drawing/2014/main" val="1902694710"/>
                    </a:ext>
                  </a:extLst>
                </a:gridCol>
                <a:gridCol w="776377">
                  <a:extLst>
                    <a:ext uri="{9D8B030D-6E8A-4147-A177-3AD203B41FA5}">
                      <a16:colId xmlns:a16="http://schemas.microsoft.com/office/drawing/2014/main" val="177745453"/>
                    </a:ext>
                  </a:extLst>
                </a:gridCol>
              </a:tblGrid>
              <a:tr h="996783">
                <a:tc>
                  <a:txBody>
                    <a:bodyPr/>
                    <a:lstStyle/>
                    <a:p>
                      <a:r>
                        <a:rPr lang="en-US" sz="14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047035"/>
                  </a:ext>
                </a:extLst>
              </a:tr>
              <a:tr h="6295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Example: company </a:t>
                      </a:r>
                      <a:r>
                        <a:rPr lang="en-US" sz="1400" dirty="0" err="1"/>
                        <a:t>xyz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86009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43923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099827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80622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92222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793171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211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9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lcf76f155ced4ddcb4097134ff3c332f xmlns="c69582e4-36af-46f4-bd0b-86e45fb0e515">
      <Terms xmlns="http://schemas.microsoft.com/office/infopath/2007/PartnerControls"/>
    </lcf76f155ced4ddcb4097134ff3c332f>
    <TaxCatchAll xmlns="eb3f7de7-c935-4ca6-a12c-1f73773710ec" xsi:nil="true"/>
    <Confidential1 xmlns="eb3f7de7-c935-4ca6-a12c-1f73773710ec">false</Confidential1>
    <Final xmlns="eb3f7de7-c935-4ca6-a12c-1f73773710ec">false</Fina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6FB4A59345BEFB4489BC2A1B30A1DB09" ma:contentTypeVersion="14" ma:contentTypeDescription="" ma:contentTypeScope="" ma:versionID="6a2b7fa5b19b9c40039aea1b2aae3697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c69582e4-36af-46f4-bd0b-86e45fb0e515" targetNamespace="http://schemas.microsoft.com/office/2006/metadata/properties" ma:root="true" ma:fieldsID="8c081a30a93e5f07589adbdbfd5599d6" ns1:_="" ns2:_="" ns3:_="">
    <xsd:import namespace="http://schemas.microsoft.com/sharepoint/v3"/>
    <xsd:import namespace="eb3f7de7-c935-4ca6-a12c-1f73773710ec"/>
    <xsd:import namespace="c69582e4-36af-46f4-bd0b-86e45fb0e515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9582e4-36af-46f4-bd0b-86e45fb0e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109C56-8390-45B6-A6A9-317710A650F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05E951-2409-4249-8FC4-F9ECEFF302D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69582e4-36af-46f4-bd0b-86e45fb0e515"/>
    <ds:schemaRef ds:uri="http://schemas.microsoft.com/sharepoint/v3"/>
    <ds:schemaRef ds:uri="http://purl.org/dc/terms/"/>
    <ds:schemaRef ds:uri="eb3f7de7-c935-4ca6-a12c-1f73773710ec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6747E18-2EAC-4360-8822-C71307FF6F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c69582e4-36af-46f4-bd0b-86e45fb0e5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</TotalTime>
  <Words>43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Conflict of Interest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Yavor Altakov</dc:creator>
  <cp:lastModifiedBy>Adi Braunstein</cp:lastModifiedBy>
  <cp:revision>61</cp:revision>
  <dcterms:created xsi:type="dcterms:W3CDTF">2014-11-13T11:48:20Z</dcterms:created>
  <dcterms:modified xsi:type="dcterms:W3CDTF">2024-02-07T20:59:55Z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0x01010037EA2DD516505C4D92B92F8677CFB685006FB4A59345BEFB4489BC2A1B30A1DB09</vt:lpwstr>
  </property>
  <property fmtid="{D5CDD505-2E9C-101B-9397-08002B2CF9AE}" pid="3" name="MediaServiceImageTags">
    <vt:lpwstr/>
  </property>
</Properties>
</file>