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7B5"/>
    <a:srgbClr val="217DC5"/>
    <a:srgbClr val="204099"/>
    <a:srgbClr val="3EC2CF"/>
    <a:srgbClr val="2994DB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E46FD-6FB5-452A-BE7C-AB630BD84AF8}" v="5" dt="2024-02-07T20:58:13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369498"/>
            <a:ext cx="1172244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FDB913"/>
              </a:buClr>
              <a:defRPr/>
            </a:lvl1pPr>
            <a:lvl2pPr>
              <a:buClr>
                <a:srgbClr val="FDB913"/>
              </a:buClr>
              <a:defRPr/>
            </a:lvl2pPr>
            <a:lvl3pPr>
              <a:buClr>
                <a:srgbClr val="FDB913"/>
              </a:buClr>
              <a:defRPr/>
            </a:lvl3pPr>
            <a:lvl4pPr>
              <a:buClr>
                <a:srgbClr val="FDB913"/>
              </a:buClr>
              <a:defRPr/>
            </a:lvl4pPr>
            <a:lvl5pPr>
              <a:buClr>
                <a:srgbClr val="FDB91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994D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457201"/>
            <a:ext cx="6568086" cy="5403850"/>
          </a:xfrm>
        </p:spPr>
        <p:txBody>
          <a:bodyPr/>
          <a:lstStyle>
            <a:lvl1pPr>
              <a:buClr>
                <a:srgbClr val="FDB913"/>
              </a:buClr>
              <a:defRPr sz="3200"/>
            </a:lvl1pPr>
            <a:lvl2pPr>
              <a:buClr>
                <a:srgbClr val="FDB913"/>
              </a:buClr>
              <a:defRPr sz="2800"/>
            </a:lvl2pPr>
            <a:lvl3pPr>
              <a:buClr>
                <a:srgbClr val="FDB913"/>
              </a:buClr>
              <a:defRPr sz="2400"/>
            </a:lvl3pPr>
            <a:lvl4pPr>
              <a:buClr>
                <a:srgbClr val="FDB913"/>
              </a:buClr>
              <a:defRPr sz="2000"/>
            </a:lvl4pPr>
            <a:lvl5pPr>
              <a:buClr>
                <a:srgbClr val="FDB91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07/02/2024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9335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5864" y="6356350"/>
            <a:ext cx="610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503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17DC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BC23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BC23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4316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34A7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34A7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A08F1A-115A-DEE1-FEED-47BBA4DE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241300"/>
            <a:ext cx="10090150" cy="801688"/>
          </a:xfrm>
        </p:spPr>
        <p:txBody>
          <a:bodyPr/>
          <a:lstStyle/>
          <a:p>
            <a:r>
              <a:rPr lang="en-US" dirty="0"/>
              <a:t>Conflict of Interest</a:t>
            </a:r>
          </a:p>
        </p:txBody>
      </p:sp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A5817B97-D409-B719-61D2-DAA60CDBF85A}"/>
              </a:ext>
            </a:extLst>
          </p:cNvPr>
          <p:cNvGraphicFramePr>
            <a:graphicFrameLocks/>
          </p:cNvGraphicFramePr>
          <p:nvPr/>
        </p:nvGraphicFramePr>
        <p:xfrm>
          <a:off x="388456" y="1301400"/>
          <a:ext cx="3865345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525">
                  <a:extLst>
                    <a:ext uri="{9D8B030D-6E8A-4147-A177-3AD203B41FA5}">
                      <a16:colId xmlns:a16="http://schemas.microsoft.com/office/drawing/2014/main" val="3388661957"/>
                    </a:ext>
                  </a:extLst>
                </a:gridCol>
                <a:gridCol w="3373820">
                  <a:extLst>
                    <a:ext uri="{9D8B030D-6E8A-4147-A177-3AD203B41FA5}">
                      <a16:colId xmlns:a16="http://schemas.microsoft.com/office/drawing/2014/main" val="984580760"/>
                    </a:ext>
                  </a:extLst>
                </a:gridCol>
              </a:tblGrid>
              <a:tr h="362661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2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Yes, please specify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842200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B18F9D3A-867F-6790-E6FD-9806CE0A9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86425"/>
              </p:ext>
            </p:extLst>
          </p:nvPr>
        </p:nvGraphicFramePr>
        <p:xfrm>
          <a:off x="388456" y="2376560"/>
          <a:ext cx="8910819" cy="337422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56454">
                  <a:extLst>
                    <a:ext uri="{9D8B030D-6E8A-4147-A177-3AD203B41FA5}">
                      <a16:colId xmlns:a16="http://schemas.microsoft.com/office/drawing/2014/main" val="919235388"/>
                    </a:ext>
                  </a:extLst>
                </a:gridCol>
                <a:gridCol w="981037">
                  <a:extLst>
                    <a:ext uri="{9D8B030D-6E8A-4147-A177-3AD203B41FA5}">
                      <a16:colId xmlns:a16="http://schemas.microsoft.com/office/drawing/2014/main" val="376336099"/>
                    </a:ext>
                  </a:extLst>
                </a:gridCol>
                <a:gridCol w="1233578">
                  <a:extLst>
                    <a:ext uri="{9D8B030D-6E8A-4147-A177-3AD203B41FA5}">
                      <a16:colId xmlns:a16="http://schemas.microsoft.com/office/drawing/2014/main" val="2706565309"/>
                    </a:ext>
                  </a:extLst>
                </a:gridCol>
                <a:gridCol w="862641">
                  <a:extLst>
                    <a:ext uri="{9D8B030D-6E8A-4147-A177-3AD203B41FA5}">
                      <a16:colId xmlns:a16="http://schemas.microsoft.com/office/drawing/2014/main" val="4006626572"/>
                    </a:ext>
                  </a:extLst>
                </a:gridCol>
                <a:gridCol w="905774">
                  <a:extLst>
                    <a:ext uri="{9D8B030D-6E8A-4147-A177-3AD203B41FA5}">
                      <a16:colId xmlns:a16="http://schemas.microsoft.com/office/drawing/2014/main" val="4161950694"/>
                    </a:ext>
                  </a:extLst>
                </a:gridCol>
                <a:gridCol w="802256">
                  <a:extLst>
                    <a:ext uri="{9D8B030D-6E8A-4147-A177-3AD203B41FA5}">
                      <a16:colId xmlns:a16="http://schemas.microsoft.com/office/drawing/2014/main" val="2642904175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634785481"/>
                    </a:ext>
                  </a:extLst>
                </a:gridCol>
                <a:gridCol w="983411">
                  <a:extLst>
                    <a:ext uri="{9D8B030D-6E8A-4147-A177-3AD203B41FA5}">
                      <a16:colId xmlns:a16="http://schemas.microsoft.com/office/drawing/2014/main" val="1902694710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177745453"/>
                    </a:ext>
                  </a:extLst>
                </a:gridCol>
              </a:tblGrid>
              <a:tr h="996783">
                <a:tc>
                  <a:txBody>
                    <a:bodyPr/>
                    <a:lstStyle/>
                    <a:p>
                      <a:r>
                        <a:rPr lang="en-US" sz="1400" dirty="0"/>
                        <a:t>Company /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Honoraria /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Consulting / Advisory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Funded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Royalties / Patent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Stock 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Ownership / Equity 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Employee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Other (Please specify)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47035"/>
                  </a:ext>
                </a:extLst>
              </a:tr>
              <a:tr h="629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Example: company </a:t>
                      </a:r>
                      <a:r>
                        <a:rPr lang="en-US" sz="1400" dirty="0" err="1"/>
                        <a:t>xyz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686009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43923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99827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806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092222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793171"/>
                  </a:ext>
                </a:extLst>
              </a:tr>
              <a:tr h="23608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211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9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lcf76f155ced4ddcb4097134ff3c332f xmlns="c69582e4-36af-46f4-bd0b-86e45fb0e515">
      <Terms xmlns="http://schemas.microsoft.com/office/infopath/2007/PartnerControls"/>
    </lcf76f155ced4ddcb4097134ff3c332f>
    <TaxCatchAll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6FB4A59345BEFB4489BC2A1B30A1DB09" ma:contentTypeVersion="14" ma:contentTypeDescription="" ma:contentTypeScope="" ma:versionID="6a2b7fa5b19b9c40039aea1b2aae3697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c69582e4-36af-46f4-bd0b-86e45fb0e515" targetNamespace="http://schemas.microsoft.com/office/2006/metadata/properties" ma:root="true" ma:fieldsID="8c081a30a93e5f07589adbdbfd5599d6" ns1:_="" ns2:_="" ns3:_="">
    <xsd:import namespace="http://schemas.microsoft.com/sharepoint/v3"/>
    <xsd:import namespace="eb3f7de7-c935-4ca6-a12c-1f73773710ec"/>
    <xsd:import namespace="c69582e4-36af-46f4-bd0b-86e45fb0e515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582e4-36af-46f4-bd0b-86e45fb0e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sharepoint/v3"/>
    <ds:schemaRef ds:uri="c69582e4-36af-46f4-bd0b-86e45fb0e515"/>
    <ds:schemaRef ds:uri="eb3f7de7-c935-4ca6-a12c-1f73773710e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747E18-2EAC-4360-8822-C71307FF6F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c69582e4-36af-46f4-bd0b-86e45fb0e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48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Conflict of Interest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Adi Braunstein</cp:lastModifiedBy>
  <cp:revision>61</cp:revision>
  <dcterms:created xsi:type="dcterms:W3CDTF">2014-11-13T11:48:20Z</dcterms:created>
  <dcterms:modified xsi:type="dcterms:W3CDTF">2024-02-07T20:59:33Z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0x01010037EA2DD516505C4D92B92F8677CFB685006FB4A59345BEFB4489BC2A1B30A1DB09</vt:lpwstr>
  </property>
  <property fmtid="{D5CDD505-2E9C-101B-9397-08002B2CF9AE}" pid="3" name="MediaServiceImageTags">
    <vt:lpwstr/>
  </property>
</Properties>
</file>